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8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837E-40EC-48F2-A45B-C9E3351DF55A}" type="datetimeFigureOut">
              <a:rPr lang="nl-BE" smtClean="0"/>
              <a:t>5/01/2013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8E44-F733-4C70-A835-98189AA570F9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837E-40EC-48F2-A45B-C9E3351DF55A}" type="datetimeFigureOut">
              <a:rPr lang="nl-BE" smtClean="0"/>
              <a:t>5/01/2013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8E44-F733-4C70-A835-98189AA570F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837E-40EC-48F2-A45B-C9E3351DF55A}" type="datetimeFigureOut">
              <a:rPr lang="nl-BE" smtClean="0"/>
              <a:t>5/01/2013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8E44-F733-4C70-A835-98189AA570F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837E-40EC-48F2-A45B-C9E3351DF55A}" type="datetimeFigureOut">
              <a:rPr lang="nl-BE" smtClean="0"/>
              <a:t>5/01/2013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8E44-F733-4C70-A835-98189AA570F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837E-40EC-48F2-A45B-C9E3351DF55A}" type="datetimeFigureOut">
              <a:rPr lang="nl-BE" smtClean="0"/>
              <a:t>5/01/2013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4E8E44-F733-4C70-A835-98189AA570F9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837E-40EC-48F2-A45B-C9E3351DF55A}" type="datetimeFigureOut">
              <a:rPr lang="nl-BE" smtClean="0"/>
              <a:t>5/01/2013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8E44-F733-4C70-A835-98189AA570F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837E-40EC-48F2-A45B-C9E3351DF55A}" type="datetimeFigureOut">
              <a:rPr lang="nl-BE" smtClean="0"/>
              <a:t>5/01/2013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8E44-F733-4C70-A835-98189AA570F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837E-40EC-48F2-A45B-C9E3351DF55A}" type="datetimeFigureOut">
              <a:rPr lang="nl-BE" smtClean="0"/>
              <a:t>5/01/2013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8E44-F733-4C70-A835-98189AA570F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837E-40EC-48F2-A45B-C9E3351DF55A}" type="datetimeFigureOut">
              <a:rPr lang="nl-BE" smtClean="0"/>
              <a:t>5/01/2013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8E44-F733-4C70-A835-98189AA570F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837E-40EC-48F2-A45B-C9E3351DF55A}" type="datetimeFigureOut">
              <a:rPr lang="nl-BE" smtClean="0"/>
              <a:t>5/01/2013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8E44-F733-4C70-A835-98189AA570F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837E-40EC-48F2-A45B-C9E3351DF55A}" type="datetimeFigureOut">
              <a:rPr lang="nl-BE" smtClean="0"/>
              <a:t>5/01/2013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8E44-F733-4C70-A835-98189AA570F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2E837E-40EC-48F2-A45B-C9E3351DF55A}" type="datetimeFigureOut">
              <a:rPr lang="nl-BE" smtClean="0"/>
              <a:t>5/01/2013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4E8E44-F733-4C70-A835-98189AA570F9}" type="slidenum">
              <a:rPr lang="nl-BE" smtClean="0"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isometricLeftDown"/>
              <a:lightRig rig="threePt" dir="t"/>
            </a:scene3d>
          </a:bodyPr>
          <a:lstStyle/>
          <a:p>
            <a:r>
              <a:rPr lang="nl-BE" dirty="0" err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Wintercreanamiddag</a:t>
            </a:r>
            <a:r>
              <a:rPr lang="nl-BE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nl-BE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5616" y="4365104"/>
            <a:ext cx="6400800" cy="1752600"/>
          </a:xfrm>
        </p:spPr>
        <p:txBody>
          <a:bodyPr>
            <a:normAutofit/>
            <a:scene3d>
              <a:camera prst="isometricRightUp"/>
              <a:lightRig rig="threePt" dir="t"/>
            </a:scene3d>
          </a:bodyPr>
          <a:lstStyle/>
          <a:p>
            <a:r>
              <a:rPr lang="nl-BE" sz="20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Gemaakt door </a:t>
            </a:r>
            <a:r>
              <a:rPr lang="nl-BE" sz="2000" dirty="0" err="1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Arwen</a:t>
            </a:r>
            <a:r>
              <a:rPr lang="nl-BE" sz="2000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Lisa, Benjamin.</a:t>
            </a:r>
            <a:endParaRPr lang="nl-BE" sz="2000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58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4860032" cy="364502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835696" y="836712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err="1" smtClean="0">
                <a:solidFill>
                  <a:srgbClr val="00B050"/>
                </a:solidFill>
              </a:rPr>
              <a:t>Peace</a:t>
            </a:r>
            <a:r>
              <a:rPr lang="nl-BE" sz="4000" dirty="0" smtClean="0">
                <a:solidFill>
                  <a:srgbClr val="00B050"/>
                </a:solidFill>
              </a:rPr>
              <a:t>!!!</a:t>
            </a:r>
            <a:endParaRPr lang="nl-BE" sz="4000" dirty="0">
              <a:solidFill>
                <a:srgbClr val="00B050"/>
              </a:solidFill>
            </a:endParaRPr>
          </a:p>
        </p:txBody>
      </p:sp>
      <p:sp>
        <p:nvSpPr>
          <p:cNvPr id="4" name="Lachebekje 3"/>
          <p:cNvSpPr/>
          <p:nvPr/>
        </p:nvSpPr>
        <p:spPr>
          <a:xfrm>
            <a:off x="827584" y="4149080"/>
            <a:ext cx="7416824" cy="25922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5796136" y="1268760"/>
            <a:ext cx="3240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dirty="0" smtClean="0">
                <a:solidFill>
                  <a:srgbClr val="7030A0"/>
                </a:solidFill>
              </a:rPr>
              <a:t>Einde</a:t>
            </a:r>
          </a:p>
          <a:p>
            <a:r>
              <a:rPr lang="nl-BE" sz="8800" dirty="0" smtClean="0">
                <a:solidFill>
                  <a:srgbClr val="7030A0"/>
                </a:solidFill>
              </a:rPr>
              <a:t>    !!!</a:t>
            </a:r>
            <a:endParaRPr lang="nl-BE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64"/>
            <a:ext cx="2075723" cy="155679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075722" cy="15567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74782"/>
            <a:ext cx="5940152" cy="44551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09" y="46987"/>
            <a:ext cx="3035829" cy="227687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267744" y="90872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4">
                    <a:lumMod val="75000"/>
                  </a:schemeClr>
                </a:solidFill>
              </a:rPr>
              <a:t>Een interview met Jasper.</a:t>
            </a:r>
            <a:endParaRPr lang="nl-B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39552" y="3573016"/>
            <a:ext cx="153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En ook met Liesje.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3347864" y="3284984"/>
            <a:ext cx="2232248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C000"/>
                </a:solidFill>
              </a:rPr>
              <a:t>Een mooie foto met meester </a:t>
            </a:r>
            <a:r>
              <a:rPr lang="nl-BE" dirty="0" err="1" smtClean="0">
                <a:solidFill>
                  <a:srgbClr val="FFC000"/>
                </a:solidFill>
              </a:rPr>
              <a:t>Gunter</a:t>
            </a:r>
            <a:endParaRPr lang="nl-BE" dirty="0" smtClean="0">
              <a:solidFill>
                <a:srgbClr val="FFC000"/>
              </a:solidFill>
            </a:endParaRPr>
          </a:p>
        </p:txBody>
      </p:sp>
      <p:sp>
        <p:nvSpPr>
          <p:cNvPr id="10" name="Ovale toelichting 9"/>
          <p:cNvSpPr/>
          <p:nvPr/>
        </p:nvSpPr>
        <p:spPr>
          <a:xfrm>
            <a:off x="6627409" y="46987"/>
            <a:ext cx="2520280" cy="1508064"/>
          </a:xfrm>
          <a:prstGeom prst="wedgeEllipseCallout">
            <a:avLst>
              <a:gd name="adj1" fmla="val -58214"/>
              <a:gd name="adj2" fmla="val 19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Kijk eens naar mijn mooie glimlach!!!</a:t>
            </a:r>
          </a:p>
        </p:txBody>
      </p:sp>
    </p:spTree>
    <p:extLst>
      <p:ext uri="{BB962C8B-B14F-4D97-AF65-F5344CB8AC3E}">
        <p14:creationId xmlns:p14="http://schemas.microsoft.com/office/powerpoint/2010/main" val="25843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Ovale toelichting 4"/>
          <p:cNvSpPr/>
          <p:nvPr/>
        </p:nvSpPr>
        <p:spPr>
          <a:xfrm>
            <a:off x="5940152" y="4365104"/>
            <a:ext cx="3203847" cy="1656184"/>
          </a:xfrm>
          <a:prstGeom prst="wedgeEllipseCallout">
            <a:avLst>
              <a:gd name="adj1" fmla="val -77626"/>
              <a:gd name="adj2" fmla="val -70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Man, man, man de wintercrea is kei leuk!!!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55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763688" y="1268760"/>
            <a:ext cx="66247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De activiteiten:</a:t>
            </a:r>
          </a:p>
          <a:p>
            <a:endParaRPr lang="nl-BE" sz="2800" dirty="0"/>
          </a:p>
          <a:p>
            <a:r>
              <a:rPr lang="nl-BE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° Beeld!</a:t>
            </a:r>
          </a:p>
          <a:p>
            <a:r>
              <a:rPr lang="nl-BE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°Beweging!</a:t>
            </a:r>
          </a:p>
          <a:p>
            <a:r>
              <a:rPr lang="nl-BE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°Muziek!</a:t>
            </a:r>
          </a:p>
          <a:p>
            <a:r>
              <a:rPr lang="nl-BE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°Media!</a:t>
            </a:r>
          </a:p>
          <a:p>
            <a:r>
              <a:rPr lang="nl-BE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°handvaardigheid!</a:t>
            </a:r>
            <a:endParaRPr lang="nl-BE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921"/>
            <a:ext cx="9144000" cy="6858000"/>
          </a:xfrm>
          <a:prstGeom prst="rect">
            <a:avLst/>
          </a:prstGeom>
        </p:spPr>
      </p:pic>
      <p:sp>
        <p:nvSpPr>
          <p:cNvPr id="3" name="Ovale toelichting 2"/>
          <p:cNvSpPr/>
          <p:nvPr/>
        </p:nvSpPr>
        <p:spPr>
          <a:xfrm>
            <a:off x="179512" y="472021"/>
            <a:ext cx="3024336" cy="1584176"/>
          </a:xfrm>
          <a:prstGeom prst="wedgeEllipseCallout">
            <a:avLst>
              <a:gd name="adj1" fmla="val 72674"/>
              <a:gd name="adj2" fmla="val 202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Kei, mega, super, vet cool!!!!!!!!!!!</a:t>
            </a:r>
            <a:endParaRPr lang="nl-BE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1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3347864" cy="251089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372200" y="30689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B050"/>
                </a:solidFill>
              </a:rPr>
              <a:t>Zelfs de leerkrachten vinden het super leuk!!!!!!!!!!!!!!!!!!!!!</a:t>
            </a:r>
            <a:endParaRPr lang="nl-B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43608" y="1772816"/>
            <a:ext cx="7128792" cy="2952328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/>
            </a:prstTxWarp>
            <a:spAutoFit/>
          </a:bodyPr>
          <a:lstStyle/>
          <a:p>
            <a:r>
              <a:rPr lang="nl-BE" dirty="0" smtClean="0"/>
              <a:t>de serieuze momenten!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9591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1520" y="69269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 ijverige klas</a:t>
            </a:r>
            <a:endParaRPr lang="nl-BE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47664" y="9087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C00000"/>
                </a:solidFill>
              </a:rPr>
              <a:t>Hard aan het werk</a:t>
            </a:r>
            <a:endParaRPr lang="nl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ppunt">
  <a:themeElements>
    <a:clrScheme name="Toppun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oppun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ppun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95</Words>
  <Application>Microsoft Office PowerPoint</Application>
  <PresentationFormat>Diavoorstelling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Toppunt</vt:lpstr>
      <vt:lpstr>Wintercreanamiddag!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Wintercreanamiddag!</dc:title>
  <dc:creator>Leerling</dc:creator>
  <cp:lastModifiedBy>LaptopWinXP</cp:lastModifiedBy>
  <cp:revision>5</cp:revision>
  <dcterms:created xsi:type="dcterms:W3CDTF">2013-01-29T13:35:27Z</dcterms:created>
  <dcterms:modified xsi:type="dcterms:W3CDTF">2013-01-05T17:04:46Z</dcterms:modified>
</cp:coreProperties>
</file>